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18"/>
    <p:restoredTop sz="73333"/>
  </p:normalViewPr>
  <p:slideViewPr>
    <p:cSldViewPr snapToGrid="0" snapToObjects="1">
      <p:cViewPr varScale="1">
        <p:scale>
          <a:sx n="92" d="100"/>
          <a:sy n="92" d="100"/>
        </p:scale>
        <p:origin x="144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4DA39-F8DC-4F4E-AE16-F80801C846EB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4B1A5-329B-4045-82C8-03CFED355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558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aps.app.goo.gl/QTpQcBf3me9jhTvs8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maps.scoilnet.ie/OSiMaps/EsriVer17/index.html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=Hyyh5UD36P8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4B1A5-329B-4045-82C8-03CFED3551E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476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Link to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Oweninny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Google maps: 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https://maps.app.goo.gl/QTpQcBf3me9jhTvs8</a:t>
            </a:r>
            <a:b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Look at the road network by searching for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Oweninny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Scoilnet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maps: 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https://maps.scoilnet.ie/OSiMaps/EsriVer17/index.html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4B1A5-329B-4045-82C8-03CFED3551E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420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forms.office.com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/pages/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responsepage.aspx?id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=HcsB-6i7GkyU7979ecWaCcIXgZ6ERF9Kt2QQmJE1Nh5UNkFHNjdHRlZNMURST1dVMFVLUVQxRVY4Ri4u&amp;route=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shorturl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4B1A5-329B-4045-82C8-03CFED3551E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356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v2bcbbe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7vfexuj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cc6k62u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hdhl1n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hb7upa1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7h02grw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6n2_fda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helmet and a computer&#10;&#10;AI-generated content may be incorrect.">
            <a:extLst>
              <a:ext uri="{FF2B5EF4-FFF2-40B4-BE49-F238E27FC236}">
                <a16:creationId xmlns:a16="http://schemas.microsoft.com/office/drawing/2014/main" id="{1FCD662E-CB2B-7E4B-CD26-E1B44EB20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88825" cy="68562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3sgk82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i159l1x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whq1ie2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c2n81od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fkqpqae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4zqxlgt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84</Words>
  <Application>Microsoft Macintosh PowerPoint</Application>
  <PresentationFormat>Custom</PresentationFormat>
  <Paragraphs>7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Craig Thiel</cp:lastModifiedBy>
  <cp:revision>5</cp:revision>
  <dcterms:created xsi:type="dcterms:W3CDTF">2013-01-27T09:14:16Z</dcterms:created>
  <dcterms:modified xsi:type="dcterms:W3CDTF">2025-12-15T14:50:56Z</dcterms:modified>
  <cp:category/>
</cp:coreProperties>
</file>